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4"/>
  </p:notesMasterIdLst>
  <p:sldIdLst>
    <p:sldId id="636" r:id="rId2"/>
    <p:sldId id="258" r:id="rId3"/>
    <p:sldId id="259" r:id="rId4"/>
    <p:sldId id="637" r:id="rId5"/>
    <p:sldId id="496" r:id="rId6"/>
    <p:sldId id="498" r:id="rId7"/>
    <p:sldId id="484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638" r:id="rId18"/>
    <p:sldId id="449" r:id="rId19"/>
    <p:sldId id="450" r:id="rId20"/>
    <p:sldId id="451" r:id="rId21"/>
    <p:sldId id="452" r:id="rId22"/>
    <p:sldId id="453" r:id="rId23"/>
    <p:sldId id="442" r:id="rId24"/>
    <p:sldId id="443" r:id="rId25"/>
    <p:sldId id="446" r:id="rId26"/>
    <p:sldId id="282" r:id="rId27"/>
    <p:sldId id="641" r:id="rId28"/>
    <p:sldId id="639" r:id="rId29"/>
    <p:sldId id="497" r:id="rId30"/>
    <p:sldId id="499" r:id="rId31"/>
    <p:sldId id="500" r:id="rId32"/>
    <p:sldId id="501" r:id="rId33"/>
    <p:sldId id="502" r:id="rId34"/>
    <p:sldId id="503" r:id="rId35"/>
    <p:sldId id="504" r:id="rId36"/>
    <p:sldId id="508" r:id="rId37"/>
    <p:sldId id="509" r:id="rId38"/>
    <p:sldId id="510" r:id="rId39"/>
    <p:sldId id="511" r:id="rId40"/>
    <p:sldId id="512" r:id="rId41"/>
    <p:sldId id="513" r:id="rId42"/>
    <p:sldId id="640" r:id="rId43"/>
  </p:sldIdLst>
  <p:sldSz cx="9144000" cy="5715000" type="screen16x1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0" autoAdjust="0"/>
    <p:restoredTop sz="94709"/>
  </p:normalViewPr>
  <p:slideViewPr>
    <p:cSldViewPr>
      <p:cViewPr varScale="1">
        <p:scale>
          <a:sx n="132" d="100"/>
          <a:sy n="132" d="100"/>
        </p:scale>
        <p:origin x="1248" y="1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82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05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1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14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61D1-3074-DFCA-D757-2F3F0E14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435E-DC4D-ED4E-BE98-D9E810ED0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CB65-A680-1907-0566-91C7978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5036-BEB3-B894-1346-B3D4C253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A48D-C702-2A72-3053-E9EB98BC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318C-4D75-FC4C-E27E-4FC71B6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B51F-1FE1-CF17-011F-7E8126B7A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BC72-14CC-808C-4F14-07175064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01BC-D8D6-30E8-B0D9-9644AE5B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B92D-4425-2B1A-BB94-87D75D3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D7955-91D0-E846-5C75-44E2A2591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A879D-2188-89B7-3849-66FB0699B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0052-EDB8-4A53-C04B-DEC3AE5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6749-51F2-74CF-50ED-7BF7BC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16BA-0D19-024A-6C1B-84EC8E2A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1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91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57FA-7BD0-7651-C92B-7ECD67A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DD8C-B08C-353F-C081-6ABCFD5B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44EEE-EAE7-B479-72CE-AA88A9B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9F23-BEA0-8489-3CCD-92A8A924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6CB74-BACB-225C-9DBA-6534F0DA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22D8-0EB3-8FF6-BB2D-7ED4D90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2ED6-0AF2-1F87-EAE4-2C624950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4650D-B096-639E-BF24-EA645DA2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50E-A4B6-D1CB-62CA-30BC0285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B7E2-293F-C712-DEBC-2717050A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0E2D-301C-C76D-B18F-161ACED0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F0D8-3AB9-3410-03F8-71ACBB717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01B23-326E-F57C-E66B-C52A9D8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DAF5-FDF4-92A7-D7A8-DCA71045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B62E-B29B-C0E6-1AFC-82A556B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22EC-E437-E895-D386-5FD6091D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85C-45F8-2DC8-4B37-5C42414B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3B39-5E59-3AA7-AF8C-2F1213B2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70D9-A70C-DCAA-3219-DC7AC52F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F317D-CDE2-C258-3956-35166DBDF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4F0B0-651E-82BF-E6B7-9A57D10E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0BB49-77A5-29B0-9BB0-82A5879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FD76F-3024-C4F9-0395-B3C530AB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ADD75-CA6F-EEA4-5A06-A776F539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9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9394-FCE8-9FF2-994C-8E27C048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2D6BF-118D-78B1-8EAB-94004597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15C7B-324A-8E81-2736-1B9D9AC7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ED90-B6CE-6433-E7FD-9675E069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4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9CBD-B222-A625-A683-6127F4A8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AA39E-48AA-7F72-979A-0A7F462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EF54-8BAB-CE99-8B62-C98B0A5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6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BE3-5E20-8835-2767-1A98135A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89CD-29DB-B407-A835-C0327B0A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56F74-73DA-3B5B-8D98-DE0A3626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B9A01-6D81-5F13-A7F5-7EDA17DD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94D65-F8E8-6822-4F2B-0E75735B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985D-E76B-789F-4951-644AB2F4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277-1CC5-78EF-BDCD-A8CB0F7B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70FAE-2ADF-CA90-5A91-BEA77FFD5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7EF83-DA97-5F69-AEC3-AB8BDD3B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5A04-8E6B-C999-EE07-1608BF0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C07D-2EC8-2499-095A-0DB173B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9743C-C509-FFA8-E270-E68475EB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0D31-C64E-E934-754F-58E72BFF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99F54-50E3-EB5C-B81E-FED1694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38CD-F9FA-1F9D-D38B-CB9F45C55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965D-DD41-66F3-E066-27996684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2D66-9B87-ED3B-EBAB-EE548E0E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8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WireGuar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3" name="Picture 2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41FD218-597C-EFA6-4582-7B1EE212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153555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889176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1AC8C83-AE57-EFF1-EE8A-EB5A9930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Overview">
            <a:extLst>
              <a:ext uri="{FF2B5EF4-FFF2-40B4-BE49-F238E27FC236}">
                <a16:creationId xmlns:a16="http://schemas.microsoft.com/office/drawing/2014/main" id="{3ABB10A1-5F25-628E-67CA-526EE9AE0089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QUIC and </a:t>
            </a:r>
            <a:r>
              <a:rPr lang="en-US" dirty="0" err="1"/>
              <a:t>WireGuard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62D25-9415-E156-8004-33E518B8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53972"/>
            <a:ext cx="7829376" cy="43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1E1181-236C-B35A-22A0-B999AA1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1262"/>
            <a:ext cx="7290334" cy="4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4"/>
            <a:extLst>
              <a:ext uri="{FF2B5EF4-FFF2-40B4-BE49-F238E27FC236}">
                <a16:creationId xmlns:a16="http://schemas.microsoft.com/office/drawing/2014/main" id="{A5F271D5-CD3E-0079-7E87-EA276E23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727525"/>
            <a:ext cx="8388350" cy="433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495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4271"/>
            <a:ext cx="8304672" cy="518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0D881E0-B668-D060-D442-AD1B5A36D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3611</TotalTime>
  <Words>147</Words>
  <Application>Microsoft Macintosh PowerPoint</Application>
  <PresentationFormat>On-screen Show (16:10)</PresentationFormat>
  <Paragraphs>12</Paragraphs>
  <Slides>42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Visio</vt:lpstr>
      <vt:lpstr>Tunnelling  Basics. TLS. VPNs.  Prof Bill Buchanan OBE https://asecuritysite.com/tunnelling 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152</cp:revision>
  <dcterms:created xsi:type="dcterms:W3CDTF">2012-09-04T19:54:08Z</dcterms:created>
  <dcterms:modified xsi:type="dcterms:W3CDTF">2022-11-24T06:43:02Z</dcterms:modified>
</cp:coreProperties>
</file>